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2E055A-5F01-4BE0-A1EB-13CA0D3FE94B}" type="datetimeFigureOut">
              <a:rPr lang="pt-BR" smtClean="0"/>
              <a:t>28/08/2013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5FCEC1-4D95-4306-909C-EA46F32EC63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2E055A-5F01-4BE0-A1EB-13CA0D3FE94B}" type="datetimeFigureOut">
              <a:rPr lang="pt-BR" smtClean="0"/>
              <a:t>28/08/2013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5FCEC1-4D95-4306-909C-EA46F32EC63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2E055A-5F01-4BE0-A1EB-13CA0D3FE94B}" type="datetimeFigureOut">
              <a:rPr lang="pt-BR" smtClean="0"/>
              <a:t>28/08/2013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5FCEC1-4D95-4306-909C-EA46F32EC63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2E055A-5F01-4BE0-A1EB-13CA0D3FE94B}" type="datetimeFigureOut">
              <a:rPr lang="pt-BR" smtClean="0"/>
              <a:t>28/08/2013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5FCEC1-4D95-4306-909C-EA46F32EC63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2E055A-5F01-4BE0-A1EB-13CA0D3FE94B}" type="datetimeFigureOut">
              <a:rPr lang="pt-BR" smtClean="0"/>
              <a:t>28/08/2013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5FCEC1-4D95-4306-909C-EA46F32EC63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2E055A-5F01-4BE0-A1EB-13CA0D3FE94B}" type="datetimeFigureOut">
              <a:rPr lang="pt-BR" smtClean="0"/>
              <a:t>28/08/2013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5FCEC1-4D95-4306-909C-EA46F32EC63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2E055A-5F01-4BE0-A1EB-13CA0D3FE94B}" type="datetimeFigureOut">
              <a:rPr lang="pt-BR" smtClean="0"/>
              <a:t>28/08/2013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5FCEC1-4D95-4306-909C-EA46F32EC63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2E055A-5F01-4BE0-A1EB-13CA0D3FE94B}" type="datetimeFigureOut">
              <a:rPr lang="pt-BR" smtClean="0"/>
              <a:t>28/08/2013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5FCEC1-4D95-4306-909C-EA46F32EC63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2E055A-5F01-4BE0-A1EB-13CA0D3FE94B}" type="datetimeFigureOut">
              <a:rPr lang="pt-BR" smtClean="0"/>
              <a:t>28/08/2013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5FCEC1-4D95-4306-909C-EA46F32EC63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2E055A-5F01-4BE0-A1EB-13CA0D3FE94B}" type="datetimeFigureOut">
              <a:rPr lang="pt-BR" smtClean="0"/>
              <a:t>28/08/2013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5FCEC1-4D95-4306-909C-EA46F32EC63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2E055A-5F01-4BE0-A1EB-13CA0D3FE94B}" type="datetimeFigureOut">
              <a:rPr lang="pt-BR" smtClean="0"/>
              <a:t>28/08/2013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5FCEC1-4D95-4306-909C-EA46F32EC63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2E055A-5F01-4BE0-A1EB-13CA0D3FE94B}" type="datetimeFigureOut">
              <a:rPr lang="pt-BR" smtClean="0"/>
              <a:t>28/08/2013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5FCEC1-4D95-4306-909C-EA46F32EC63D}" type="slidenum">
              <a:rPr lang="pt-BR" smtClean="0"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t-BR"/>
          </a:p>
        </p:txBody>
      </p:sp>
      <p:pic>
        <p:nvPicPr>
          <p:cNvPr id="1026" name="Picture 2" descr="G:\ENG CIVIL 4º SEMESTRE\Calorimetria e Hidrostática\Fundamentos de Hidrostática e Calorimetria Aula 4\Slide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1" y="0"/>
            <a:ext cx="9144001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G:\ENG CIVIL 4º SEMESTRE\Calorimetria e Hidrostática\Fundamentos de Hidrostática e Calorimetria Aula 4\Slide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G:\ENG CIVIL 4º SEMESTRE\Calorimetria e Hidrostática\Fundamentos de Hidrostática e Calorimetria Aula 4\Slide3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1"/>
            <a:ext cx="9144000" cy="685800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G:\ENG CIVIL 4º SEMESTRE\Calorimetria e Hidrostática\Fundamentos de Hidrostática e Calorimetria Aula 4\Slide4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1" y="0"/>
            <a:ext cx="9144001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G:\ENG CIVIL 4º SEMESTRE\Calorimetria e Hidrostática\Fundamentos de Hidrostática e Calorimetria Aula 4\Slide5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0</Words>
  <Application>Microsoft Office PowerPoint</Application>
  <PresentationFormat>Apresentação na tela (4:3)</PresentationFormat>
  <Paragraphs>0</Paragraphs>
  <Slides>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5</vt:i4>
      </vt:variant>
    </vt:vector>
  </HeadingPairs>
  <TitlesOfParts>
    <vt:vector size="6" baseType="lpstr">
      <vt:lpstr>Tema do Office</vt:lpstr>
      <vt:lpstr>Slide 1</vt:lpstr>
      <vt:lpstr>Slide 2</vt:lpstr>
      <vt:lpstr>Slide 3</vt:lpstr>
      <vt:lpstr>Slide 4</vt:lpstr>
      <vt:lpstr>Slide 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Rafaela</dc:creator>
  <cp:lastModifiedBy>Rafaela</cp:lastModifiedBy>
  <cp:revision>1</cp:revision>
  <dcterms:created xsi:type="dcterms:W3CDTF">2013-08-29T02:02:40Z</dcterms:created>
  <dcterms:modified xsi:type="dcterms:W3CDTF">2013-08-29T02:04:47Z</dcterms:modified>
</cp:coreProperties>
</file>